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33FF"/>
    <a:srgbClr val="8A0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123" y="1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7E232-5BD3-474B-93D4-BBE4BE861F87}" type="datetimeFigureOut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EF382-94E5-4172-8ACD-912DFC53CC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2012-1125-PPT-3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906000" cy="68519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725838" y="1064525"/>
            <a:ext cx="5622878" cy="4749421"/>
          </a:xfrm>
        </p:spPr>
        <p:txBody>
          <a:bodyPr anchor="ctr"/>
          <a:lstStyle>
            <a:lvl1pPr algn="l">
              <a:lnSpc>
                <a:spcPct val="150000"/>
              </a:lnSpc>
              <a:defRPr sz="32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2956" y="3411941"/>
            <a:ext cx="2674960" cy="2756847"/>
          </a:xfrm>
        </p:spPr>
        <p:txBody>
          <a:bodyPr anchor="ctr"/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E325-F822-4212-9386-9D4612C75CEF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3999" y="6400800"/>
            <a:ext cx="2955451" cy="320676"/>
          </a:xfrm>
        </p:spPr>
        <p:txBody>
          <a:bodyPr/>
          <a:lstStyle/>
          <a:p>
            <a:r>
              <a:rPr lang="en-US" altLang="zh-TW" dirty="0"/>
              <a:t>© NATIONAL TSING HUA UNIVERSITY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16656" y="192750"/>
            <a:ext cx="5794043" cy="1143000"/>
          </a:xfrm>
        </p:spPr>
        <p:txBody>
          <a:bodyPr/>
          <a:lstStyle>
            <a:lvl1pPr>
              <a:lnSpc>
                <a:spcPts val="4000"/>
              </a:lnSpc>
              <a:spcAft>
                <a:spcPts val="0"/>
              </a:spcAft>
              <a:defRPr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1461-E55A-4D82-BE17-51B51CBE1DD9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2012-1125-PPT-3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906000" cy="68519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66531" y="1856093"/>
            <a:ext cx="5718412" cy="2804616"/>
          </a:xfrm>
        </p:spPr>
        <p:txBody>
          <a:bodyPr anchor="ctr"/>
          <a:lstStyle>
            <a:lvl1pPr algn="l"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86608" y="1856093"/>
            <a:ext cx="2552127" cy="28046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9181" y="6373504"/>
            <a:ext cx="1169727" cy="347972"/>
          </a:xfrm>
        </p:spPr>
        <p:txBody>
          <a:bodyPr/>
          <a:lstStyle/>
          <a:p>
            <a:fld id="{50560A66-ECFC-4337-915D-48C9454D627A}" type="datetime1">
              <a:rPr lang="zh-TW" altLang="en-US" smtClean="0"/>
              <a:pPr/>
              <a:t>2024/8/30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59305" y="6373504"/>
            <a:ext cx="2947916" cy="347972"/>
          </a:xfrm>
        </p:spPr>
        <p:txBody>
          <a:bodyPr/>
          <a:lstStyle/>
          <a:p>
            <a:r>
              <a:rPr lang="en-US" altLang="zh-TW" dirty="0"/>
              <a:t>© NATIONAL TSING HUA UNIVERSITY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639032" y="6373504"/>
            <a:ext cx="771667" cy="347972"/>
          </a:xfrm>
        </p:spPr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29B8-7A7D-4F55-BAE5-6A7151E1BCDB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8231-0C7F-43D8-9B50-6B0CF2A67FFA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8B44-EDFC-409F-93DD-EF5C89251185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5369-9B42-4CFE-8058-BF22F9445AB6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6EB90-F6B3-43F2-B8ED-716935D380ED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25E1-F446-4E68-B769-0621D99AE5A5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8465-DAD5-498D-AB4D-55D7C9B8665B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81225-2E08-4068-AF70-2DD867CA63A5}" type="datetime1">
              <a:rPr lang="zh-TW" altLang="en-US" smtClean="0"/>
              <a:pPr/>
              <a:t>2024/8/30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NATIONAL TSING HUA UNIVERSITY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2012-1125-PPT-4b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906000" cy="6851951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616656" y="233694"/>
            <a:ext cx="57940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801504"/>
            <a:ext cx="8915400" cy="4324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319181" y="6400800"/>
            <a:ext cx="1169727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defRPr>
            </a:lvl1pPr>
          </a:lstStyle>
          <a:p>
            <a:fld id="{568A7A41-D8CA-466B-BE5A-95AC065E72BC}" type="datetime1">
              <a:rPr lang="zh-TW" altLang="en-US" smtClean="0"/>
              <a:pPr/>
              <a:t>2024/8/30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64024" y="6400800"/>
            <a:ext cx="4967785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defRPr>
            </a:lvl1pPr>
          </a:lstStyle>
          <a:p>
            <a:r>
              <a:rPr lang="en-US" altLang="zh-TW"/>
              <a:t>© NATIONAL TSING HUA UNIVERSITY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39032" y="6400800"/>
            <a:ext cx="771667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defRPr>
            </a:lvl1pPr>
          </a:lstStyle>
          <a:p>
            <a:fld id="{E1EB6482-E8AD-494A-B82D-562298BE05A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spcBef>
          <a:spcPct val="0"/>
        </a:spcBef>
        <a:spcAft>
          <a:spcPts val="1200"/>
        </a:spcAft>
        <a:buNone/>
        <a:defRPr sz="2800" b="1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SzPct val="85000"/>
        <a:buFont typeface="Wingdings" pitchFamily="2" charset="2"/>
        <a:buChar char="n"/>
        <a:defRPr sz="2000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SzPct val="85000"/>
        <a:buFont typeface="Wingdings" pitchFamily="2" charset="2"/>
        <a:buChar char="l"/>
        <a:defRPr sz="2000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SzPct val="65000"/>
        <a:buFont typeface="Wingdings" pitchFamily="2" charset="2"/>
        <a:buChar char="u"/>
        <a:defRPr sz="2000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微軟正黑體" pitchFamily="34" charset="-12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B6482-E8AD-494A-B82D-562298BE05A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微軟正黑體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1772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</Words>
  <Application>Microsoft Office PowerPoint</Application>
  <PresentationFormat>A4 紙張 (210x297 公釐)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Jack Lee</dc:creator>
  <cp:lastModifiedBy>Huang</cp:lastModifiedBy>
  <cp:revision>142</cp:revision>
  <cp:lastPrinted>2024-08-02T12:33:09Z</cp:lastPrinted>
  <dcterms:created xsi:type="dcterms:W3CDTF">2012-11-25T05:37:01Z</dcterms:created>
  <dcterms:modified xsi:type="dcterms:W3CDTF">2024-08-30T07:36:57Z</dcterms:modified>
</cp:coreProperties>
</file>