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906000" cy="6858000" type="A4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45"/>
    <a:srgbClr val="CC0066"/>
    <a:srgbClr val="660033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229" y="8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7E232-5BD3-474B-93D4-BBE4BE861F87}" type="datetimeFigureOut">
              <a:rPr lang="zh-TW" altLang="en-US" smtClean="0"/>
              <a:pPr/>
              <a:t>2026/7/17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382-94E5-4172-8ACD-912DFC53CC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2012-1125-PPT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4244"/>
            <a:ext cx="9906000" cy="68495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725838" y="1816522"/>
            <a:ext cx="5622878" cy="4338618"/>
          </a:xfrm>
        </p:spPr>
        <p:txBody>
          <a:bodyPr anchor="t"/>
          <a:lstStyle>
            <a:lvl1pPr algn="l">
              <a:lnSpc>
                <a:spcPct val="150000"/>
              </a:lnSpc>
              <a:defRPr sz="32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72956" y="4299045"/>
            <a:ext cx="2975212" cy="186974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1200"/>
              </a:spcAft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E325-F822-4212-9386-9D4612C75CEF}" type="datetime1">
              <a:rPr lang="zh-TW" altLang="en-US" smtClean="0"/>
              <a:pPr/>
              <a:t>2026/7/17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63999" y="6400800"/>
            <a:ext cx="2955451" cy="320676"/>
          </a:xfrm>
        </p:spPr>
        <p:txBody>
          <a:bodyPr/>
          <a:lstStyle/>
          <a:p>
            <a:r>
              <a:rPr lang="en-US" altLang="zh-TW" dirty="0"/>
              <a:t>© NATIONAL TSING HUA UNIVERSITY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78465-DAD5-498D-AB4D-55D7C9B8665B}" type="datetime1">
              <a:rPr lang="zh-TW" altLang="en-US" smtClean="0"/>
              <a:pPr/>
              <a:t>2026/7/17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© NATIONAL TSING HUA UNIVERSITY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1225-2E08-4068-AF70-2DD867CA63A5}" type="datetime1">
              <a:rPr lang="zh-TW" altLang="en-US" smtClean="0"/>
              <a:pPr/>
              <a:t>2026/7/17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© NATIONAL TSING HUA UNIVERSITY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16656" y="192750"/>
            <a:ext cx="5794043" cy="1143000"/>
          </a:xfrm>
        </p:spPr>
        <p:txBody>
          <a:bodyPr/>
          <a:lstStyle>
            <a:lvl1pPr>
              <a:lnSpc>
                <a:spcPts val="4000"/>
              </a:lnSpc>
              <a:spcAft>
                <a:spcPts val="0"/>
              </a:spcAft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D1461-E55A-4D82-BE17-51B51CBE1DD9}" type="datetime1">
              <a:rPr lang="zh-TW" altLang="en-US" smtClean="0"/>
              <a:pPr/>
              <a:t>2026/7/17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© NATIONAL TSING HUA UNIVERSITY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2012-1125-PPT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4244"/>
            <a:ext cx="9906000" cy="68495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25841" y="2511185"/>
            <a:ext cx="5691113" cy="2804616"/>
          </a:xfrm>
        </p:spPr>
        <p:txBody>
          <a:bodyPr anchor="ctr"/>
          <a:lstStyle>
            <a:lvl1pPr algn="l">
              <a:defRPr sz="3200" b="1" cap="all">
                <a:solidFill>
                  <a:schemeClr val="tx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77424" y="2511185"/>
            <a:ext cx="3084394" cy="2804616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9181" y="6373504"/>
            <a:ext cx="1169727" cy="347972"/>
          </a:xfrm>
        </p:spPr>
        <p:txBody>
          <a:bodyPr/>
          <a:lstStyle/>
          <a:p>
            <a:fld id="{50560A66-ECFC-4337-915D-48C9454D627A}" type="datetime1">
              <a:rPr lang="zh-TW" altLang="en-US" smtClean="0"/>
              <a:pPr/>
              <a:t>2026/7/17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59305" y="6373504"/>
            <a:ext cx="2947916" cy="347972"/>
          </a:xfrm>
        </p:spPr>
        <p:txBody>
          <a:bodyPr/>
          <a:lstStyle/>
          <a:p>
            <a:r>
              <a:rPr lang="en-US" altLang="zh-TW" dirty="0"/>
              <a:t>© NATIONAL TSING HUA UNIVERSITY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639032" y="6373504"/>
            <a:ext cx="771667" cy="347972"/>
          </a:xfrm>
        </p:spPr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C29B8-7A7D-4F55-BAE5-6A7151E1BCDB}" type="datetime1">
              <a:rPr lang="zh-TW" altLang="en-US" smtClean="0"/>
              <a:pPr/>
              <a:t>2026/7/17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© NATIONAL TSING HUA UNIVERSITY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8231-0C7F-43D8-9B50-6B0CF2A67FFA}" type="datetime1">
              <a:rPr lang="zh-TW" altLang="en-US" smtClean="0"/>
              <a:pPr/>
              <a:t>2026/7/17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© NATIONAL TSING HUA UNIVERSITY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18B44-EDFC-409F-93DD-EF5C89251185}" type="datetime1">
              <a:rPr lang="zh-TW" altLang="en-US" smtClean="0"/>
              <a:pPr/>
              <a:t>2026/7/17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© NATIONAL TSING HUA UNIVERSITY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5369-9B42-4CFE-8058-BF22F9445AB6}" type="datetime1">
              <a:rPr lang="zh-TW" altLang="en-US" smtClean="0"/>
              <a:pPr/>
              <a:t>2026/7/17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© NATIONAL TSING HUA UNIVERSITY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6EB90-F6B3-43F2-B8ED-716935D380ED}" type="datetime1">
              <a:rPr lang="zh-TW" altLang="en-US" smtClean="0"/>
              <a:pPr/>
              <a:t>2026/7/17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© NATIONAL TSING HUA UNIVERSITY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525E1-F446-4E68-B769-0621D99AE5A5}" type="datetime1">
              <a:rPr lang="zh-TW" altLang="en-US" smtClean="0"/>
              <a:pPr/>
              <a:t>2026/7/17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© NATIONAL TSING HUA UNIVERSITY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2012-1125-PPT-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4244"/>
            <a:ext cx="9906000" cy="6849512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616656" y="233694"/>
            <a:ext cx="57940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801504"/>
            <a:ext cx="8915400" cy="4324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319181" y="6400800"/>
            <a:ext cx="1169727" cy="3206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fld id="{568A7A41-D8CA-466B-BE5A-95AC065E72BC}" type="datetime1">
              <a:rPr lang="zh-TW" altLang="en-US" smtClean="0"/>
              <a:pPr/>
              <a:t>2026/7/17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64024" y="6400800"/>
            <a:ext cx="4967785" cy="3206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en-US" altLang="zh-TW"/>
              <a:t>© NATIONAL TSING HUA UNIVERSITY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39032" y="6400800"/>
            <a:ext cx="771667" cy="3206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spcBef>
          <a:spcPct val="0"/>
        </a:spcBef>
        <a:spcAft>
          <a:spcPts val="1200"/>
        </a:spcAft>
        <a:buNone/>
        <a:defRPr sz="2800" b="1" kern="1200">
          <a:solidFill>
            <a:schemeClr val="tx1"/>
          </a:solidFill>
          <a:latin typeface="Arial" pitchFamily="34" charset="0"/>
          <a:ea typeface="微軟正黑體" pitchFamily="34" charset="-120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SzPct val="85000"/>
        <a:buFont typeface="Wingdings" pitchFamily="2" charset="2"/>
        <a:buChar char="n"/>
        <a:defRPr sz="2000" kern="1200">
          <a:solidFill>
            <a:schemeClr val="tx1"/>
          </a:solidFill>
          <a:latin typeface="Arial" pitchFamily="34" charset="0"/>
          <a:ea typeface="微軟正黑體" pitchFamily="34" charset="-120"/>
          <a:cs typeface="Arial" pitchFamily="34" charset="0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SzPct val="85000"/>
        <a:buFont typeface="Wingdings" pitchFamily="2" charset="2"/>
        <a:buChar char="l"/>
        <a:defRPr sz="2000" kern="1200">
          <a:solidFill>
            <a:schemeClr val="tx1"/>
          </a:solidFill>
          <a:latin typeface="Arial" pitchFamily="34" charset="0"/>
          <a:ea typeface="微軟正黑體" pitchFamily="34" charset="-120"/>
          <a:cs typeface="Arial" pitchFamily="34" charset="0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SzPct val="65000"/>
        <a:buFont typeface="Wingdings" pitchFamily="2" charset="2"/>
        <a:buChar char="u"/>
        <a:defRPr sz="2000" kern="1200">
          <a:solidFill>
            <a:schemeClr val="tx1"/>
          </a:solidFill>
          <a:latin typeface="Arial" pitchFamily="34" charset="0"/>
          <a:ea typeface="微軟正黑體" pitchFamily="34" charset="-120"/>
          <a:cs typeface="Arial" pitchFamily="34" charset="0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微軟正黑體" pitchFamily="34" charset="-120"/>
          <a:cs typeface="Arial" pitchFamily="34" charset="0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微軟正黑體" pitchFamily="34" charset="-12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D1461-E55A-4D82-BE17-51B51CBE1DD9}" type="datetime1">
              <a:rPr lang="zh-TW" altLang="en-US" smtClean="0"/>
              <a:pPr/>
              <a:t>2026/7/17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© NATIONAL TSING HUA UNIVERSITY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34306DA3-835D-4A0A-9A8D-2A9513F2B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783216"/>
            <a:ext cx="8915400" cy="432466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1" name="標題 10">
            <a:extLst>
              <a:ext uri="{FF2B5EF4-FFF2-40B4-BE49-F238E27FC236}">
                <a16:creationId xmlns:a16="http://schemas.microsoft.com/office/drawing/2014/main" id="{D9B7BD31-C790-4A93-B9A4-FA238977F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7</Words>
  <Application>Microsoft Office PowerPoint</Application>
  <PresentationFormat>A4 紙張 (210x297 公釐)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 佈景主題</vt:lpstr>
      <vt:lpstr>PowerPoint 簡報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Jack Lee</dc:creator>
  <cp:lastModifiedBy>Hazel Yen</cp:lastModifiedBy>
  <cp:revision>21</cp:revision>
  <dcterms:created xsi:type="dcterms:W3CDTF">2012-11-25T05:37:01Z</dcterms:created>
  <dcterms:modified xsi:type="dcterms:W3CDTF">2026-07-17T08:17:02Z</dcterms:modified>
</cp:coreProperties>
</file>